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7772400" cy="10907395"/>
  <p:notesSz cx="7772400" cy="1090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B0B"/>
    <a:srgbClr val="A1A6FD"/>
    <a:srgbClr val="F975AD"/>
    <a:srgbClr val="BF4B74"/>
    <a:srgbClr val="E62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79" d="100"/>
          <a:sy n="79" d="100"/>
        </p:scale>
        <p:origin x="2136" y="232"/>
      </p:cViewPr>
      <p:guideLst>
        <p:guide orient="horz" pos="3435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320" cy="7632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1550" y="1785077"/>
            <a:ext cx="5829300" cy="3797389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5728908"/>
            <a:ext cx="5829300" cy="2633428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50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4990" y="436802"/>
            <a:ext cx="1748790" cy="9306634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620" y="436802"/>
            <a:ext cx="5144991" cy="9306634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05" y="2719275"/>
            <a:ext cx="6703695" cy="4537173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0305" y="7299371"/>
            <a:ext cx="6703695" cy="2385992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8620" y="2545059"/>
            <a:ext cx="3427628" cy="719837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956152" y="2545059"/>
            <a:ext cx="3427628" cy="719837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65" y="580718"/>
            <a:ext cx="6703695" cy="2108259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365" y="2673827"/>
            <a:ext cx="3288089" cy="1310402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50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365" y="3984229"/>
            <a:ext cx="3288089" cy="586020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934778" y="2673827"/>
            <a:ext cx="3304282" cy="1310402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50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934778" y="3984229"/>
            <a:ext cx="3304282" cy="586020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65" y="727160"/>
            <a:ext cx="2506801" cy="2545059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4282" y="1570463"/>
            <a:ext cx="3934778" cy="7751320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365" y="3272219"/>
            <a:ext cx="2506801" cy="6062190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5"/>
            </a:lvl2pPr>
            <a:lvl3pPr marL="582930" indent="0">
              <a:buNone/>
              <a:defRPr sz="765"/>
            </a:lvl3pPr>
            <a:lvl4pPr marL="874395" indent="0">
              <a:buNone/>
              <a:defRPr sz="640"/>
            </a:lvl4pPr>
            <a:lvl5pPr marL="1165860" indent="0">
              <a:buNone/>
              <a:defRPr sz="640"/>
            </a:lvl5pPr>
            <a:lvl6pPr marL="1457325" indent="0">
              <a:buNone/>
              <a:defRPr sz="640"/>
            </a:lvl6pPr>
            <a:lvl7pPr marL="1748790" indent="0">
              <a:buNone/>
              <a:defRPr sz="640"/>
            </a:lvl7pPr>
            <a:lvl8pPr marL="2040255" indent="0">
              <a:buNone/>
              <a:defRPr sz="640"/>
            </a:lvl8pPr>
            <a:lvl9pPr marL="2331720" indent="0">
              <a:buNone/>
              <a:defRPr sz="64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65" y="727160"/>
            <a:ext cx="2506801" cy="2545059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304282" y="1570463"/>
            <a:ext cx="3934778" cy="7751320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365" y="3272219"/>
            <a:ext cx="2506801" cy="6062190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5"/>
            </a:lvl2pPr>
            <a:lvl3pPr marL="582930" indent="0">
              <a:buNone/>
              <a:defRPr sz="765"/>
            </a:lvl3pPr>
            <a:lvl4pPr marL="874395" indent="0">
              <a:buNone/>
              <a:defRPr sz="640"/>
            </a:lvl4pPr>
            <a:lvl5pPr marL="1165860" indent="0">
              <a:buNone/>
              <a:defRPr sz="640"/>
            </a:lvl5pPr>
            <a:lvl6pPr marL="1457325" indent="0">
              <a:buNone/>
              <a:defRPr sz="640"/>
            </a:lvl6pPr>
            <a:lvl7pPr marL="1748790" indent="0">
              <a:buNone/>
              <a:defRPr sz="640"/>
            </a:lvl7pPr>
            <a:lvl8pPr marL="2040255" indent="0">
              <a:buNone/>
              <a:defRPr sz="640"/>
            </a:lvl8pPr>
            <a:lvl9pPr marL="2331720" indent="0">
              <a:buNone/>
              <a:defRPr sz="64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/>
            </a:fld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388620" y="436802"/>
            <a:ext cx="6995160" cy="1817899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388620" y="2545059"/>
            <a:ext cx="6995160" cy="719837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388620" y="9932799"/>
            <a:ext cx="1813560" cy="75745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19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2655570" y="9932799"/>
            <a:ext cx="2461260" cy="75745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19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5570220" y="9932799"/>
            <a:ext cx="1813560" cy="75745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19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74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91465" lvl="0" indent="-290830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•"/>
        <a:defRPr sz="27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31825" lvl="1" indent="-242570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–"/>
        <a:defRPr sz="23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71550" lvl="2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•"/>
        <a:defRPr sz="20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60170" lvl="3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–"/>
        <a:defRPr sz="1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748790" lvl="4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»"/>
        <a:defRPr sz="1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137410" lvl="5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»"/>
        <a:defRPr sz="1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26030" lvl="6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»"/>
        <a:defRPr sz="1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14650" lvl="7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»"/>
        <a:defRPr sz="1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303270" lvl="8" indent="-193675" algn="l" defTabSz="777240" eaLnBrk="1" fontAlgn="base" latinLnBrk="0" hangingPunct="1">
        <a:lnSpc>
          <a:spcPct val="100000"/>
        </a:lnSpc>
        <a:spcBef>
          <a:spcPct val="17000"/>
        </a:spcBef>
        <a:spcAft>
          <a:spcPct val="0"/>
        </a:spcAft>
        <a:buChar char="»"/>
        <a:defRPr sz="1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88620" lvl="1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77240" lvl="2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5860" lvl="3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54480" lvl="4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943100" lvl="5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31720" lvl="6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720340" lvl="7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08960" lvl="8" indent="0" algn="l" defTabSz="7772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53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プレースホルダ 3" descr="掃除用具と子供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3381375" y="-3810"/>
            <a:ext cx="4420235" cy="65525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2790" y="1790622"/>
            <a:ext cx="6995160" cy="1817899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ja-JP" sz="7200" b="1">
                <a:ln w="22225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latin typeface="メイリオ" panose="020B0604030504040204" charset="-128"/>
                <a:ea typeface="メイリオ" panose="020B0604030504040204" charset="-128"/>
              </a:rPr>
              <a:t>片づけたい</a:t>
            </a:r>
            <a:br>
              <a:rPr lang="ja-JP" sz="7200" b="1">
                <a:ln w="22225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latin typeface="メイリオ" panose="020B0604030504040204" charset="-128"/>
                <a:ea typeface="メイリオ" panose="020B0604030504040204" charset="-128"/>
              </a:rPr>
            </a:br>
            <a:r>
              <a:rPr lang="ja-JP" sz="7200" b="1">
                <a:ln w="22225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latin typeface="メイリオ" panose="020B0604030504040204" charset="-128"/>
                <a:ea typeface="メイリオ" panose="020B0604030504040204" charset="-128"/>
              </a:rPr>
              <a:t>あなたへ</a:t>
            </a:r>
            <a:r>
              <a:rPr sz="7200" b="1">
                <a:ln w="22225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latin typeface="メイリオ" panose="020B0604030504040204" charset="-128"/>
                <a:ea typeface="メイリオ" panose="020B0604030504040204" charset="-128"/>
              </a:rPr>
              <a:t> </a:t>
            </a:r>
            <a:br>
              <a:rPr sz="7200" b="1">
                <a:ln w="22225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latin typeface="メイリオ" panose="020B0604030504040204" charset="-128"/>
                <a:ea typeface="メイリオ" panose="020B0604030504040204" charset="-128"/>
              </a:rPr>
            </a:br>
            <a:r>
              <a:rPr lang="ja-JP" sz="7200" b="1">
                <a:ln w="22225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latin typeface="メイリオ" panose="020B0604030504040204" charset="-128"/>
                <a:ea typeface="メイリオ" panose="020B0604030504040204" charset="-128"/>
              </a:rPr>
              <a:t>届け</a:t>
            </a:r>
            <a:endParaRPr lang="ja-JP" sz="7200" b="1">
              <a:ln w="22225">
                <a:solidFill>
                  <a:schemeClr val="accent5">
                    <a:lumMod val="25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メイリオ" panose="020B0604030504040204" charset="-128"/>
              <a:ea typeface="メイリオ" panose="020B0604030504040204" charset="-12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6225" y="6865620"/>
            <a:ext cx="7400290" cy="1657985"/>
          </a:xfrm>
          <a:prstGeom prst="rect">
            <a:avLst/>
          </a:prstGeom>
        </p:spPr>
        <p:txBody>
          <a:bodyPr vert="horz" wrap="square" lIns="0" tIns="13968" rIns="0" bIns="0" rtlCol="0">
            <a:spAutoFit/>
            <a:scene3d>
              <a:camera prst="orthographicFront"/>
              <a:lightRig rig="threePt" dir="t"/>
            </a:scene3d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ja-JP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ozuka Gothic Pr6N"/>
                <a:cs typeface="Kozuka Gothic Pr6N"/>
              </a:rPr>
              <a:t>￥</a:t>
            </a:r>
            <a:r>
              <a:rPr lang="en-US" altLang="ja-JP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ozuka Gothic Pr6N"/>
                <a:cs typeface="Kozuka Gothic Pr6N"/>
              </a:rPr>
              <a:t>19,800</a:t>
            </a:r>
            <a:r>
              <a:rPr sz="2800" b="1" spc="1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  <a:cs typeface="Kozuka Gothic Pr6N"/>
              </a:rPr>
              <a:t>(</a:t>
            </a:r>
            <a:r>
              <a:rPr lang="ja-JP" sz="2800" b="1" spc="1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  <a:cs typeface="Kozuka Gothic Pr6N"/>
              </a:rPr>
              <a:t>税込</a:t>
            </a:r>
            <a:r>
              <a:rPr lang="en-US" altLang="ja-JP" sz="4000" b="1" spc="30" baseline="-2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  <a:cs typeface="Kozuka Gothic Pr6N"/>
              </a:rPr>
              <a:t>)</a:t>
            </a:r>
            <a:endParaRPr lang="en-US" altLang="ja-JP" sz="4000" b="1" spc="30" baseline="-200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メイリオ" panose="020B0604030504040204" charset="-128"/>
              <a:ea typeface="メイリオ" panose="020B0604030504040204" charset="-128"/>
              <a:cs typeface="Kozuka Gothic Pr6N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862330" y="4701540"/>
            <a:ext cx="6227445" cy="1503680"/>
          </a:xfrm>
          <a:prstGeom prst="rect">
            <a:avLst/>
          </a:prstGeom>
        </p:spPr>
        <p:txBody>
          <a:bodyPr vert="horz" wrap="square" lIns="0" tIns="3809" rIns="0" bIns="0" rtlCol="0">
            <a:spAutoFit/>
            <a:scene3d>
              <a:camera prst="orthographicFront"/>
              <a:lightRig rig="threePt" dir="t"/>
            </a:scene3d>
          </a:bodyPr>
          <a:lstStyle>
            <a:lvl1pPr marL="0">
              <a:defRPr sz="2700" b="1" i="0">
                <a:solidFill>
                  <a:srgbClr val="EF528C"/>
                </a:solidFill>
                <a:latin typeface="Kozuka Gothic Pr6N"/>
                <a:ea typeface="+mn-ea"/>
                <a:cs typeface="Kozuka Gothic Pr6N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>
              <a:lnSpc>
                <a:spcPts val="3470"/>
              </a:lnSpc>
              <a:spcBef>
                <a:spcPts val="30"/>
              </a:spcBef>
            </a:pPr>
            <a:r>
              <a:rPr kumimoji="0" lang="ja-JP" altLang="en-US" sz="3600" kern="0" spc="5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ご家庭の</a:t>
            </a:r>
            <a:endParaRPr kumimoji="0" lang="ja-JP" altLang="en-US" sz="3600" kern="0" spc="5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marL="12700" marR="5080">
              <a:lnSpc>
                <a:spcPts val="3470"/>
              </a:lnSpc>
              <a:spcBef>
                <a:spcPts val="30"/>
              </a:spcBef>
            </a:pPr>
            <a:r>
              <a:rPr kumimoji="0" lang="ja-JP" altLang="en-US" sz="3600" kern="0" spc="5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大掃除に引っ越し、　</a:t>
            </a:r>
            <a:endParaRPr kumimoji="0" lang="ja-JP" altLang="en-US" sz="3600" kern="0" spc="5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marL="12700" marR="5080">
              <a:lnSpc>
                <a:spcPts val="3470"/>
              </a:lnSpc>
              <a:spcBef>
                <a:spcPts val="30"/>
              </a:spcBef>
            </a:pPr>
            <a:r>
              <a:rPr kumimoji="0" lang="ja-JP" altLang="en-US" sz="3600" kern="0" spc="5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空き家売却前の片付けなど</a:t>
            </a:r>
            <a:endParaRPr kumimoji="0" lang="ja-JP" altLang="en-US" sz="3600" kern="0" spc="5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515620" y="6319520"/>
            <a:ext cx="6896100" cy="1059180"/>
          </a:xfrm>
          <a:prstGeom prst="rect">
            <a:avLst/>
          </a:prstGeom>
        </p:spPr>
        <p:txBody>
          <a:bodyPr vert="horz" wrap="square" lIns="0" tIns="3809" rIns="0" bIns="0" rtlCol="0">
            <a:spAutoFit/>
            <a:scene3d>
              <a:camera prst="orthographicFront"/>
              <a:lightRig rig="threePt" dir="t"/>
            </a:scene3d>
          </a:bodyPr>
          <a:lstStyle>
            <a:lvl1pPr marL="0">
              <a:defRPr sz="2700" b="1" i="0">
                <a:solidFill>
                  <a:srgbClr val="EF528C"/>
                </a:solidFill>
                <a:latin typeface="Kozuka Gothic Pr6N"/>
                <a:ea typeface="+mn-ea"/>
                <a:cs typeface="Kozuka Gothic Pr6N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>
              <a:lnSpc>
                <a:spcPts val="3470"/>
              </a:lnSpc>
              <a:spcBef>
                <a:spcPts val="30"/>
              </a:spcBef>
            </a:pPr>
            <a:r>
              <a:rPr kumimoji="0" lang="ja-JP" altLang="en-US" sz="3600" kern="0" spc="5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軽トラック</a:t>
            </a:r>
            <a:r>
              <a:rPr kumimoji="0" lang="en-US" altLang="ja-JP" sz="3600" kern="0" spc="5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1</a:t>
            </a:r>
            <a:r>
              <a:rPr kumimoji="0" lang="ja-JP" altLang="en-US" sz="3600" kern="0" spc="5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台に</a:t>
            </a:r>
            <a:endParaRPr kumimoji="0" lang="ja-JP" altLang="en-US" sz="3600" kern="0" spc="5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marL="12700" marR="5080">
              <a:lnSpc>
                <a:spcPts val="3470"/>
              </a:lnSpc>
              <a:spcBef>
                <a:spcPts val="30"/>
              </a:spcBef>
            </a:pPr>
            <a:r>
              <a:rPr kumimoji="0" lang="ja-JP" altLang="en-US" sz="3600" kern="0" spc="5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不要品やごみを積めるだけ積んで</a:t>
            </a:r>
            <a:endParaRPr kumimoji="0" lang="ja-JP" altLang="en-US" sz="3600" kern="0" spc="5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</p:txBody>
      </p:sp>
      <p:sp>
        <p:nvSpPr>
          <p:cNvPr id="12" name="テキストボックス 11"/>
          <p:cNvSpPr txBox="1"/>
          <p:nvPr/>
        </p:nvSpPr>
        <p:spPr>
          <a:xfrm>
            <a:off x="43180" y="8334375"/>
            <a:ext cx="6541135" cy="2035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ja-JP" altLang="en-US" sz="2400" b="1">
                <a:latin typeface="メイリオ" panose="020B0604030504040204" charset="-128"/>
                <a:ea typeface="メイリオ" panose="020B0604030504040204" charset="-128"/>
              </a:rPr>
              <a:t>合同会社アースウィンド環境企画　</a:t>
            </a:r>
            <a:endParaRPr lang="ja-JP" altLang="en-US" sz="2400" b="1">
              <a:latin typeface="メイリオ" panose="020B0604030504040204" charset="-128"/>
              <a:ea typeface="メイリオ" panose="020B0604030504040204" charset="-128"/>
            </a:endParaRPr>
          </a:p>
          <a:p>
            <a:pPr algn="ctr"/>
            <a:r>
              <a:rPr lang="ja-JP" altLang="en-US" sz="2000">
                <a:latin typeface="メイリオ" panose="020B0604030504040204" charset="-128"/>
                <a:ea typeface="メイリオ" panose="020B0604030504040204" charset="-128"/>
              </a:rPr>
              <a:t>茨城県日立市久慈町２－２－３７</a:t>
            </a:r>
            <a:endParaRPr lang="ja-JP" altLang="en-US" sz="2000">
              <a:latin typeface="メイリオ" panose="020B0604030504040204" charset="-128"/>
              <a:ea typeface="メイリオ" panose="020B0604030504040204" charset="-128"/>
            </a:endParaRPr>
          </a:p>
          <a:p>
            <a:pPr algn="ctr"/>
            <a:r>
              <a:rPr lang="en-US" altLang="ja-JP" sz="2000">
                <a:latin typeface="メイリオ" panose="020B0604030504040204" charset="-128"/>
                <a:ea typeface="メイリオ" panose="020B0604030504040204" charset="-128"/>
              </a:rPr>
              <a:t>TEL </a:t>
            </a:r>
            <a:r>
              <a:rPr lang="ja-JP" altLang="en-US" sz="2000" b="1">
                <a:latin typeface="メイリオ" panose="020B0604030504040204" charset="-128"/>
                <a:ea typeface="メイリオ" panose="020B0604030504040204" charset="-128"/>
              </a:rPr>
              <a:t>０２９４－５１－３３０６</a:t>
            </a:r>
            <a:endParaRPr lang="ja-JP" altLang="en-US" sz="2000" b="1">
              <a:latin typeface="メイリオ" panose="020B0604030504040204" charset="-128"/>
              <a:ea typeface="メイリオ" panose="020B0604030504040204" charset="-128"/>
            </a:endParaRPr>
          </a:p>
          <a:p>
            <a:pPr algn="ctr"/>
            <a:r>
              <a:rPr lang="en-US" altLang="ja-JP" sz="2000">
                <a:latin typeface="メイリオ" panose="020B0604030504040204" charset="-128"/>
                <a:ea typeface="メイリオ" panose="020B0604030504040204" charset="-128"/>
              </a:rPr>
              <a:t>FAX </a:t>
            </a:r>
            <a:r>
              <a:rPr lang="ja-JP" altLang="en-US" sz="2000">
                <a:latin typeface="メイリオ" panose="020B0604030504040204" charset="-128"/>
                <a:ea typeface="メイリオ" panose="020B0604030504040204" charset="-128"/>
              </a:rPr>
              <a:t>０２９４－５１－２５１４</a:t>
            </a:r>
            <a:endParaRPr lang="ja-JP" altLang="en-US" sz="2000">
              <a:latin typeface="メイリオ" panose="020B0604030504040204" charset="-128"/>
              <a:ea typeface="メイリオ" panose="020B0604030504040204" charset="-128"/>
            </a:endParaRPr>
          </a:p>
          <a:p>
            <a:pPr algn="ctr"/>
            <a:r>
              <a:rPr lang="en-US" altLang="ja-JP" sz="2000">
                <a:latin typeface="メイリオ" panose="020B0604030504040204" charset="-128"/>
                <a:ea typeface="メイリオ" panose="020B0604030504040204" charset="-128"/>
              </a:rPr>
              <a:t>E-mail</a:t>
            </a:r>
            <a:r>
              <a:rPr lang="ja-JP" altLang="en-US" sz="2000">
                <a:latin typeface="メイリオ" panose="020B0604030504040204" charset="-128"/>
                <a:ea typeface="メイリオ" panose="020B0604030504040204" charset="-128"/>
              </a:rPr>
              <a:t>　</a:t>
            </a:r>
            <a:r>
              <a:rPr lang="en-US" altLang="ja-JP" sz="2000" b="1">
                <a:latin typeface="メイリオ" panose="020B0604030504040204" charset="-128"/>
                <a:ea typeface="メイリオ" panose="020B0604030504040204" charset="-128"/>
              </a:rPr>
              <a:t>earthwind.info@gmail.com</a:t>
            </a:r>
            <a:endParaRPr lang="en-US" altLang="ja-JP" sz="2000" b="1">
              <a:latin typeface="メイリオ" panose="020B0604030504040204" charset="-128"/>
              <a:ea typeface="メイリオ" panose="020B0604030504040204" charset="-128"/>
            </a:endParaRPr>
          </a:p>
          <a:p>
            <a:pPr algn="ctr"/>
            <a:endParaRPr lang="en-US" altLang="ja-JP" sz="2000">
              <a:latin typeface="メイリオ" panose="020B0604030504040204" charset="-128"/>
              <a:ea typeface="メイリオ" panose="020B0604030504040204" charset="-128"/>
            </a:endParaRPr>
          </a:p>
        </p:txBody>
      </p:sp>
      <p:pic>
        <p:nvPicPr>
          <p:cNvPr id="14" name="コンテンツプレースホルダ 13" descr="earthwindQR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60085" y="8334375"/>
            <a:ext cx="1703070" cy="1703070"/>
          </a:xfrm>
          <a:prstGeom prst="rect">
            <a:avLst/>
          </a:prstGeom>
        </p:spPr>
      </p:pic>
      <p:sp>
        <p:nvSpPr>
          <p:cNvPr id="15" name="テキストボックス 14"/>
          <p:cNvSpPr txBox="1"/>
          <p:nvPr/>
        </p:nvSpPr>
        <p:spPr>
          <a:xfrm>
            <a:off x="515620" y="10164445"/>
            <a:ext cx="702818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ja-JP" altLang="en-US" sz="2400">
                <a:latin typeface="メイリオ" panose="020B0604030504040204" charset="-128"/>
                <a:ea typeface="メイリオ" panose="020B0604030504040204" charset="-128"/>
              </a:rPr>
              <a:t>事業所ごみや大量のごみも対応いたします</a:t>
            </a:r>
            <a:endParaRPr lang="ja-JP" altLang="en-US" sz="2400">
              <a:latin typeface="メイリオ" panose="020B0604030504040204" charset="-128"/>
              <a:ea typeface="メイリオ" panose="020B0604030504040204" charset="-128"/>
            </a:endParaRPr>
          </a:p>
        </p:txBody>
      </p:sp>
      <p:sp>
        <p:nvSpPr>
          <p:cNvPr id="16" name="テキストボックス 15"/>
          <p:cNvSpPr txBox="1"/>
          <p:nvPr/>
        </p:nvSpPr>
        <p:spPr>
          <a:xfrm>
            <a:off x="6447790" y="6967855"/>
            <a:ext cx="847725" cy="1097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6600">
                <a:solidFill>
                  <a:srgbClr val="FF0000"/>
                </a:solidFill>
              </a:rPr>
              <a:t>~</a:t>
            </a:r>
            <a:endParaRPr lang="en-US" altLang="ja-JP" sz="6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WPS Presentation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メイリオ</vt:lpstr>
      <vt:lpstr>Kozuka Gothic Pr6N</vt:lpstr>
      <vt:lpstr>ＭＳ Ｐゴシック</vt:lpstr>
      <vt:lpstr>Segoe Print</vt:lpstr>
      <vt:lpstr>Microsoft YaHei</vt:lpstr>
      <vt:lpstr>Calibri</vt:lpstr>
      <vt:lpstr>標準デザイン</vt:lpstr>
      <vt:lpstr>片づけたい あなたへ  届け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カテゴリー名_種類番号_サイズ</dc:title>
  <dc:creator/>
  <cp:lastModifiedBy>user</cp:lastModifiedBy>
  <cp:revision>10</cp:revision>
  <dcterms:created xsi:type="dcterms:W3CDTF">2020-01-24T06:22:00Z</dcterms:created>
  <dcterms:modified xsi:type="dcterms:W3CDTF">2021-04-06T08:05:32Z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2020-01-24T00:00:00Z</vt:filetime>
  </property>
  <property fmtid="{D5CDD505-2E9C-101B-9397-08002B2CF9AE}" pid="3" name="Creator">
    <vt:lpwstr>Adobe Illustrator 24.0 (Macintosh)</vt:lpwstr>
  </property>
  <property fmtid="{D5CDD505-2E9C-101B-9397-08002B2CF9AE}" pid="4" name="LastSaved">
    <vt:filetime>2020-01-24T00:00:00Z</vt:filetime>
  </property>
  <property fmtid="{D5CDD505-2E9C-101B-9397-08002B2CF9AE}" pid="5" name="KSOProductBuildVer">
    <vt:lpwstr>1041-10.8.0.5771</vt:lpwstr>
  </property>
</Properties>
</file>